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03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июня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>
                <a:solidFill>
                  <a:schemeClr val="tx1"/>
                </a:solidFill>
              </a:rPr>
              <a:t>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>
                <a:solidFill>
                  <a:schemeClr val="tx1"/>
                </a:solidFill>
              </a:rPr>
              <a:t>3-8, днем порывы </a:t>
            </a:r>
            <a:r>
              <a:rPr lang="ru-RU" sz="1100" dirty="0" smtClean="0">
                <a:solidFill>
                  <a:schemeClr val="tx1"/>
                </a:solidFill>
              </a:rPr>
              <a:t>15-18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kk-KZ" sz="1100" dirty="0" smtClean="0">
                <a:solidFill>
                  <a:schemeClr val="tx1"/>
                </a:solidFill>
              </a:rPr>
              <a:t>Температура </a:t>
            </a:r>
            <a:r>
              <a:rPr lang="kk-KZ" sz="1100" dirty="0">
                <a:solidFill>
                  <a:schemeClr val="tx1"/>
                </a:solidFill>
              </a:rPr>
              <a:t>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29-31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04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04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18-20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346752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июня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накоплению, 03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днем, 04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ночью 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29802</TotalTime>
  <Words>808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7296</cp:revision>
  <cp:lastPrinted>2021-07-01T09:11:30Z</cp:lastPrinted>
  <dcterms:created xsi:type="dcterms:W3CDTF">2018-03-27T06:03:00Z</dcterms:created>
  <dcterms:modified xsi:type="dcterms:W3CDTF">2026-06-02T08:12:55Z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